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C1C"/>
    <a:srgbClr val="6D1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96"/>
    <p:restoredTop sz="94650"/>
  </p:normalViewPr>
  <p:slideViewPr>
    <p:cSldViewPr snapToGrid="0" snapToObjects="1">
      <p:cViewPr varScale="1">
        <p:scale>
          <a:sx n="165" d="100"/>
          <a:sy n="165" d="100"/>
        </p:scale>
        <p:origin x="664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9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2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1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2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2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6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3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535A-BE18-834B-A350-64CCD010E84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8008-5EB4-334B-AAD9-0F1BA4B1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9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0896" r="19206"/>
          <a:stretch/>
        </p:blipFill>
        <p:spPr>
          <a:xfrm>
            <a:off x="0" y="1332855"/>
            <a:ext cx="5143500" cy="31741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39552F8-8F10-6D4B-BFC9-CF13F17DF9EB}"/>
              </a:ext>
            </a:extLst>
          </p:cNvPr>
          <p:cNvSpPr/>
          <p:nvPr/>
        </p:nvSpPr>
        <p:spPr>
          <a:xfrm>
            <a:off x="0" y="4392921"/>
            <a:ext cx="5143500" cy="203199"/>
          </a:xfrm>
          <a:prstGeom prst="rect">
            <a:avLst/>
          </a:prstGeom>
          <a:solidFill>
            <a:srgbClr val="881C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002CB3-F86D-D54B-85E6-F93B9FF21A7D}"/>
              </a:ext>
            </a:extLst>
          </p:cNvPr>
          <p:cNvSpPr txBox="1"/>
          <p:nvPr/>
        </p:nvSpPr>
        <p:spPr>
          <a:xfrm>
            <a:off x="499533" y="3178547"/>
            <a:ext cx="4013200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508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Title Goes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56E376-649D-C840-9789-009F00816F3D}"/>
              </a:ext>
            </a:extLst>
          </p:cNvPr>
          <p:cNvSpPr txBox="1"/>
          <p:nvPr/>
        </p:nvSpPr>
        <p:spPr>
          <a:xfrm>
            <a:off x="499534" y="3785974"/>
            <a:ext cx="4013199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508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Subtitle Goes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FCFAD3-CA4F-E74B-9E30-1DFB5F8F5FC5}"/>
              </a:ext>
            </a:extLst>
          </p:cNvPr>
          <p:cNvSpPr txBox="1"/>
          <p:nvPr/>
        </p:nvSpPr>
        <p:spPr>
          <a:xfrm>
            <a:off x="423334" y="4903586"/>
            <a:ext cx="425873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Subheading / Date Time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9A71EC-E224-6848-9B95-ACC4CD28F0E4}"/>
              </a:ext>
            </a:extLst>
          </p:cNvPr>
          <p:cNvSpPr txBox="1"/>
          <p:nvPr/>
        </p:nvSpPr>
        <p:spPr>
          <a:xfrm>
            <a:off x="423335" y="5245435"/>
            <a:ext cx="2615700" cy="19830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amet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,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elit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,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sed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do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incididunt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labore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et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dolore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magna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aliqua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Arcu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ac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tortor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dignissim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convallis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aenean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Massa id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neque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aliquam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vestibulum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morbi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blandit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cursus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risus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at. Dui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sapien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eget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mi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proin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sed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libero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enim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sed. Leo integer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malesuada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nunc</a:t>
            </a:r>
            <a:r>
              <a:rPr lang="en-US" sz="1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vel.</a:t>
            </a:r>
          </a:p>
          <a:p>
            <a:pPr>
              <a:lnSpc>
                <a:spcPct val="110000"/>
              </a:lnSpc>
            </a:pPr>
            <a:endParaRPr lang="en-US" sz="12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endParaRPr lang="en-US" sz="1200" b="1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E4E902-365B-834B-9FB5-1A29818CAA5F}"/>
              </a:ext>
            </a:extLst>
          </p:cNvPr>
          <p:cNvSpPr/>
          <p:nvPr/>
        </p:nvSpPr>
        <p:spPr>
          <a:xfrm>
            <a:off x="3242733" y="4952192"/>
            <a:ext cx="1439334" cy="2125683"/>
          </a:xfrm>
          <a:prstGeom prst="rect">
            <a:avLst/>
          </a:prstGeom>
          <a:pattFill prst="lt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F0B46-6B57-5142-BC66-EBE93487E67B}"/>
              </a:ext>
            </a:extLst>
          </p:cNvPr>
          <p:cNvSpPr txBox="1"/>
          <p:nvPr/>
        </p:nvSpPr>
        <p:spPr>
          <a:xfrm>
            <a:off x="423334" y="7389994"/>
            <a:ext cx="4351865" cy="77740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amet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consectetur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adipiscing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elit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,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sed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do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eiusmod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tempor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incididunt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labore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et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dolore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magna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aliqua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Arcu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ac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tortor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dignissim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convallis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aenean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Massa id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neque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aliquam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vestibulum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morbi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blandit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cursus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risus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at. Dui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sapien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eget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mi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proin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sed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libero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enim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sed. Leo integer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malesuada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1000" dirty="0" err="1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nunc</a:t>
            </a:r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vel.</a:t>
            </a:r>
          </a:p>
          <a:p>
            <a:pPr>
              <a:lnSpc>
                <a:spcPct val="120000"/>
              </a:lnSpc>
            </a:pPr>
            <a:endParaRPr lang="en-US" sz="10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US" sz="700" b="1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452ECB-A7A6-D041-9C49-1F245188CB4E}"/>
              </a:ext>
            </a:extLst>
          </p:cNvPr>
          <p:cNvSpPr txBox="1"/>
          <p:nvPr/>
        </p:nvSpPr>
        <p:spPr>
          <a:xfrm>
            <a:off x="3242733" y="6747430"/>
            <a:ext cx="1439333" cy="2694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1000" b="1" i="1" dirty="0">
                <a:ln w="15875">
                  <a:noFill/>
                </a:ln>
                <a:effectLst>
                  <a:glow rad="266700">
                    <a:schemeClr val="bg1"/>
                  </a:glow>
                </a:effectLst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Optional Image</a:t>
            </a:r>
            <a:endParaRPr lang="en-US" sz="700" b="1" i="1" dirty="0">
              <a:ln w="15875">
                <a:noFill/>
              </a:ln>
              <a:effectLst>
                <a:glow rad="266700">
                  <a:schemeClr val="bg1"/>
                </a:glow>
              </a:effectLst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A8AF28-6ABB-C048-AFB1-AF85A5ADBB64}"/>
              </a:ext>
            </a:extLst>
          </p:cNvPr>
          <p:cNvSpPr txBox="1"/>
          <p:nvPr/>
        </p:nvSpPr>
        <p:spPr>
          <a:xfrm>
            <a:off x="499533" y="1703477"/>
            <a:ext cx="3803526" cy="49352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900" b="1" i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Replace background image and adjust font size and spacing as necessary</a:t>
            </a:r>
          </a:p>
          <a:p>
            <a:pPr>
              <a:lnSpc>
                <a:spcPct val="120000"/>
              </a:lnSpc>
            </a:pPr>
            <a:r>
              <a:rPr lang="en-US" sz="900" b="1" i="1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Export as PNG at 1080 width 1920 height</a:t>
            </a:r>
            <a:endParaRPr lang="en-US" sz="600" b="1" i="1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3B7D5A-2E41-FB45-9906-951EAF37D998}"/>
              </a:ext>
            </a:extLst>
          </p:cNvPr>
          <p:cNvSpPr txBox="1"/>
          <p:nvPr/>
        </p:nvSpPr>
        <p:spPr>
          <a:xfrm>
            <a:off x="423334" y="8367320"/>
            <a:ext cx="4013199" cy="338554"/>
          </a:xfrm>
          <a:prstGeom prst="rect">
            <a:avLst/>
          </a:prstGeom>
          <a:noFill/>
          <a:effectLst/>
        </p:spPr>
        <p:txBody>
          <a:bodyPr wrap="square" rtlCol="0" anchor="b">
            <a:spAutoFit/>
          </a:bodyPr>
          <a:lstStyle/>
          <a:p>
            <a:r>
              <a:rPr lang="en-US" sz="1600" b="1" dirty="0" err="1">
                <a:solidFill>
                  <a:srgbClr val="881C1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cics.umass.edu</a:t>
            </a:r>
            <a:r>
              <a:rPr lang="en-US" sz="1600" b="1" dirty="0">
                <a:solidFill>
                  <a:srgbClr val="881C1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/</a:t>
            </a:r>
            <a:r>
              <a:rPr lang="en-US" sz="1600" b="1" dirty="0" err="1">
                <a:solidFill>
                  <a:srgbClr val="881C1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relevantURL</a:t>
            </a:r>
            <a:endParaRPr lang="en-US" sz="1600" b="1" dirty="0">
              <a:solidFill>
                <a:srgbClr val="881C1C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9A0A8E-2DC5-D741-AA53-352D1F187ED4}"/>
              </a:ext>
            </a:extLst>
          </p:cNvPr>
          <p:cNvSpPr txBox="1"/>
          <p:nvPr/>
        </p:nvSpPr>
        <p:spPr>
          <a:xfrm>
            <a:off x="2326275" y="8434939"/>
            <a:ext cx="2355792" cy="246221"/>
          </a:xfrm>
          <a:prstGeom prst="rect">
            <a:avLst/>
          </a:prstGeom>
          <a:noFill/>
          <a:effectLst/>
        </p:spPr>
        <p:txBody>
          <a:bodyPr wrap="square" rtlCol="0" anchor="b">
            <a:spAutoFit/>
          </a:bodyPr>
          <a:lstStyle/>
          <a:p>
            <a:pPr algn="r"/>
            <a:r>
              <a:rPr lang="en-US" sz="10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Optional detail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74485-FAFC-5A4B-8106-93451F5A42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42" y="473256"/>
            <a:ext cx="3031248" cy="52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16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153</Words>
  <Application>Microsoft Macintosh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Zinj Guo</cp:lastModifiedBy>
  <cp:revision>22</cp:revision>
  <dcterms:created xsi:type="dcterms:W3CDTF">2018-07-18T19:02:41Z</dcterms:created>
  <dcterms:modified xsi:type="dcterms:W3CDTF">2021-11-08T19:40:47Z</dcterms:modified>
</cp:coreProperties>
</file>